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82" r:id="rId2"/>
    <p:sldId id="283" r:id="rId3"/>
    <p:sldId id="284" r:id="rId4"/>
    <p:sldId id="309" r:id="rId5"/>
    <p:sldId id="297" r:id="rId6"/>
    <p:sldId id="299" r:id="rId7"/>
    <p:sldId id="298" r:id="rId8"/>
    <p:sldId id="285" r:id="rId9"/>
    <p:sldId id="301" r:id="rId10"/>
    <p:sldId id="302" r:id="rId11"/>
    <p:sldId id="293" r:id="rId12"/>
    <p:sldId id="303" r:id="rId13"/>
    <p:sldId id="305" r:id="rId14"/>
    <p:sldId id="306" r:id="rId15"/>
    <p:sldId id="307" r:id="rId16"/>
    <p:sldId id="304" r:id="rId17"/>
    <p:sldId id="289" r:id="rId18"/>
    <p:sldId id="294" r:id="rId19"/>
    <p:sldId id="308" r:id="rId20"/>
    <p:sldId id="296" r:id="rId21"/>
  </p:sldIdLst>
  <p:sldSz cx="9720263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9AD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2" autoAdjust="0"/>
    <p:restoredTop sz="99828" autoAdjust="0"/>
  </p:normalViewPr>
  <p:slideViewPr>
    <p:cSldViewPr snapToGrid="0" snapToObjects="1">
      <p:cViewPr>
        <p:scale>
          <a:sx n="140" d="100"/>
          <a:sy n="140" d="100"/>
        </p:scale>
        <p:origin x="-1088" y="-160"/>
      </p:cViewPr>
      <p:guideLst>
        <p:guide orient="horz" pos="2160"/>
        <p:guide pos="306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8" d="100"/>
          <a:sy n="108" d="100"/>
        </p:scale>
        <p:origin x="-4104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462E7-E70C-1244-9C46-581BBDEF3BCB}" type="datetimeFigureOut">
              <a:rPr lang="en-US" smtClean="0"/>
              <a:t>6/7/12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0125" y="685800"/>
            <a:ext cx="4857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B83E1-E2B0-6145-B153-B7DEB20A1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756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B83E1-E2B0-6145-B153-B7DEB20A17F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149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B83E1-E2B0-6145-B153-B7DEB20A17F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149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2130426"/>
            <a:ext cx="8262224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8040" y="3886200"/>
            <a:ext cx="680418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C09EB-494A-EF4D-9C6B-CACD708CB0F7}" type="datetimeFigureOut">
              <a:rPr lang="en-US" smtClean="0"/>
              <a:t>6/7/12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6184-726C-7E43-A85E-C16C77FC1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510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C09EB-494A-EF4D-9C6B-CACD708CB0F7}" type="datetimeFigureOut">
              <a:rPr lang="en-US" smtClean="0"/>
              <a:t>6/7/12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6184-726C-7E43-A85E-C16C77FC1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629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7191" y="274639"/>
            <a:ext cx="2187059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6013" y="274639"/>
            <a:ext cx="6399173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C09EB-494A-EF4D-9C6B-CACD708CB0F7}" type="datetimeFigureOut">
              <a:rPr lang="en-US" smtClean="0"/>
              <a:t>6/7/12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6184-726C-7E43-A85E-C16C77FC1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667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C09EB-494A-EF4D-9C6B-CACD708CB0F7}" type="datetimeFigureOut">
              <a:rPr lang="en-US" smtClean="0"/>
              <a:t>6/7/12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6184-726C-7E43-A85E-C16C77FC1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04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34" y="4406901"/>
            <a:ext cx="826222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7834" y="2906713"/>
            <a:ext cx="826222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C09EB-494A-EF4D-9C6B-CACD708CB0F7}" type="datetimeFigureOut">
              <a:rPr lang="en-US" smtClean="0"/>
              <a:t>6/7/12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6184-726C-7E43-A85E-C16C77FC1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742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6013" y="1600201"/>
            <a:ext cx="42931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1134" y="1600201"/>
            <a:ext cx="42931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C09EB-494A-EF4D-9C6B-CACD708CB0F7}" type="datetimeFigureOut">
              <a:rPr lang="en-US" smtClean="0"/>
              <a:t>6/7/12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6184-726C-7E43-A85E-C16C77FC1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339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6013" y="1535113"/>
            <a:ext cx="429480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13" y="2174875"/>
            <a:ext cx="429480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7759" y="1535113"/>
            <a:ext cx="42964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7759" y="2174875"/>
            <a:ext cx="42964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C09EB-494A-EF4D-9C6B-CACD708CB0F7}" type="datetimeFigureOut">
              <a:rPr lang="en-US" smtClean="0"/>
              <a:t>6/7/12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6184-726C-7E43-A85E-C16C77FC1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995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C09EB-494A-EF4D-9C6B-CACD708CB0F7}" type="datetimeFigureOut">
              <a:rPr lang="en-US" smtClean="0"/>
              <a:t>6/7/12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6184-726C-7E43-A85E-C16C77FC1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099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C09EB-494A-EF4D-9C6B-CACD708CB0F7}" type="datetimeFigureOut">
              <a:rPr lang="en-US" smtClean="0"/>
              <a:t>6/7/12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6184-726C-7E43-A85E-C16C77FC1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121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013" y="273050"/>
            <a:ext cx="31979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0353" y="273051"/>
            <a:ext cx="543389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013" y="1435101"/>
            <a:ext cx="31979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C09EB-494A-EF4D-9C6B-CACD708CB0F7}" type="datetimeFigureOut">
              <a:rPr lang="en-US" smtClean="0"/>
              <a:t>6/7/12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6184-726C-7E43-A85E-C16C77FC1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57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239" y="4800600"/>
            <a:ext cx="583215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05239" y="612775"/>
            <a:ext cx="583215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5239" y="5367338"/>
            <a:ext cx="583215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C09EB-494A-EF4D-9C6B-CACD708CB0F7}" type="datetimeFigureOut">
              <a:rPr lang="en-US" smtClean="0"/>
              <a:t>6/7/12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6184-726C-7E43-A85E-C16C77FC1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85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6013" y="274638"/>
            <a:ext cx="874823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6013" y="1600201"/>
            <a:ext cx="874823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6013" y="6356351"/>
            <a:ext cx="22680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C09EB-494A-EF4D-9C6B-CACD708CB0F7}" type="datetimeFigureOut">
              <a:rPr lang="en-US" smtClean="0"/>
              <a:t>6/7/12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21090" y="6356351"/>
            <a:ext cx="30780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66189" y="6356351"/>
            <a:ext cx="22680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F6184-726C-7E43-A85E-C16C77FC1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534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uma.tv/did/radio/igloolik" TargetMode="External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uma.tv/did/radio/igloolik" TargetMode="External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uma.tv/lo/en/did/wildlife-impact-call-in-show-june-6-2012" TargetMode="External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uma.tv/lo/en/did/inform-and-consult-zacharias-kunuk-discussing-his-formal-intervention-to-nirb-june-8-with-his" TargetMode="External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hyperlink" Target="http://www.isuma.tv/hi/en/Inuktitutvoice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hyperlink" Target="http://www.isuma.tv/Inuktitutvoice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hyperlink" Target="http://www.isuma.tv/hi/en/did-news-alert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hyperlink" Target="http://www.isuma.tv/did-news-alert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hyperlink" Target="http://www.isuma.tv/lo/%E1%90%83%E1%93%84%E1%92%83%E1%91%8E%E1%91%90%E1%91%A6/did-news-alert/mining-and-caribou-what-is-a-significant-impact" TargetMode="External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hyperlink" Target="http://www.isuma.tv/lo/%E1%90%83%E1%93%84%E1%92%83%E1%91%8E%E1%91%90%E1%91%A6/did/review-agencies-submit-final-comments-to-nirb-before-july-hearings-baffinlandwitnesscom-june-5" TargetMode="External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hyperlink" Target="http://www.isuma.tv/did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://www.isuma.tv/did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hyperlink" Target="http://www.isuma.tv/did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hyperlink" Target="http://www.isuma.tv/did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uma.tv/lo/en/igloolikmiut/dr-zacharias-interview-part-1" TargetMode="External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uma.tv/hi/en/igloolikmiut/rebecca-malliki-interview-part-1" TargetMode="External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uma.tv/lo/en/igloolikmiut/steve-sarpinak-interview-part-1" TargetMode="External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uma.tv/lo/en/igloolikmiut/flow-edge-with-zacharias-kunuk" TargetMode="External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uma.tv/lo/en/igloolikmiut/emile-immaroitok-talks-to-bernard-saladin-danglure-1960s" TargetMode="External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6-06 at 4.07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17100" cy="6946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143789"/>
            <a:ext cx="972026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entury Gothic"/>
                <a:cs typeface="Century Gothic"/>
              </a:rPr>
              <a:t>Digital Indigenous Democracy</a:t>
            </a:r>
          </a:p>
        </p:txBody>
      </p:sp>
      <p:pic>
        <p:nvPicPr>
          <p:cNvPr id="6" name="Picture 5" descr="century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243" y="2003612"/>
            <a:ext cx="3400122" cy="11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054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6-06 at 4.07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17100" cy="6946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30140" y="330200"/>
            <a:ext cx="22350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Radio </a:t>
            </a:r>
            <a:r>
              <a:rPr lang="en-US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Online</a:t>
            </a:r>
          </a:p>
          <a:p>
            <a:pPr algn="just"/>
            <a:r>
              <a:rPr lang="es-ES_tradnl" dirty="0" smtClean="0">
                <a:solidFill>
                  <a:srgbClr val="000000"/>
                </a:solidFill>
                <a:latin typeface="Century Gothic"/>
                <a:cs typeface="Century Gothic"/>
                <a:hlinkClick r:id="rId3"/>
              </a:rPr>
              <a:t>www.isuma.tv/DID/radio/igloolik</a:t>
            </a:r>
            <a:endParaRPr lang="en-US" dirty="0" smtClean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pic>
        <p:nvPicPr>
          <p:cNvPr id="7" name="Picture 6" descr="Screen shot 2012-06-07 at 12.19.4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22" y="330200"/>
            <a:ext cx="6290097" cy="626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286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6-06 at 4.07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17100" cy="6946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30140" y="330200"/>
            <a:ext cx="223507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Radio Online</a:t>
            </a:r>
          </a:p>
          <a:p>
            <a:pPr algn="just"/>
            <a:r>
              <a:rPr lang="es-ES_tradnl" dirty="0" smtClean="0">
                <a:solidFill>
                  <a:srgbClr val="000000"/>
                </a:solidFill>
                <a:latin typeface="Century Gothic"/>
                <a:cs typeface="Century Gothic"/>
                <a:hlinkClick r:id="rId3"/>
              </a:rPr>
              <a:t>www.isuma.tv/DID/radio/igloolik</a:t>
            </a:r>
            <a:endParaRPr lang="en-US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r"/>
            <a:endParaRPr lang="en-US" sz="14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r"/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…</a:t>
            </a:r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continuation 2 of </a:t>
            </a:r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2</a:t>
            </a:r>
            <a:endParaRPr lang="en-US" dirty="0" smtClean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pic>
        <p:nvPicPr>
          <p:cNvPr id="2" name="Picture 1" descr="Screen shot 2012-06-07 at 12.20.1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62" y="306614"/>
            <a:ext cx="6201410" cy="640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48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6-06 at 4.07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17100" cy="6946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48453" y="330200"/>
            <a:ext cx="2403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Radio Call-in</a:t>
            </a:r>
            <a:endParaRPr lang="en-US" b="1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just"/>
            <a:r>
              <a:rPr lang="fr-FR" dirty="0" smtClean="0">
                <a:solidFill>
                  <a:srgbClr val="000000"/>
                </a:solidFill>
                <a:latin typeface="Century Gothic"/>
                <a:cs typeface="Century Gothic"/>
                <a:hlinkClick r:id="rId3"/>
              </a:rPr>
              <a:t>Wildlife Impact Radio Call-in June 6</a:t>
            </a:r>
            <a:endParaRPr lang="en-US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pic>
        <p:nvPicPr>
          <p:cNvPr id="3" name="Picture 2" descr="Screen shot 2012-06-07 at 2.06.5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09" y="330200"/>
            <a:ext cx="6368660" cy="620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387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6-06 at 4.07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17100" cy="6946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48453" y="330200"/>
            <a:ext cx="2403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Radio Call-in</a:t>
            </a:r>
            <a:endParaRPr lang="en-US" b="1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just"/>
            <a:r>
              <a:rPr lang="en-US" dirty="0" smtClean="0">
                <a:solidFill>
                  <a:srgbClr val="000000"/>
                </a:solidFill>
                <a:latin typeface="Century Gothic"/>
                <a:cs typeface="Century Gothic"/>
                <a:hlinkClick r:id="rId3"/>
              </a:rPr>
              <a:t>Inform and Consult Radio Call-in June 5</a:t>
            </a:r>
            <a:endParaRPr lang="en-US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pic>
        <p:nvPicPr>
          <p:cNvPr id="2" name="Picture 1" descr="Screen shot 2012-06-07 at 2.16.1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23" y="330200"/>
            <a:ext cx="6341319" cy="61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044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6-06 at 4.07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17100" cy="6946900"/>
          </a:xfrm>
          <a:prstGeom prst="rect">
            <a:avLst/>
          </a:prstGeom>
        </p:spPr>
      </p:pic>
      <p:pic>
        <p:nvPicPr>
          <p:cNvPr id="5" name="Picture 4" descr="Screen shot 2012-06-07 at 11.59.2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13" y="371929"/>
            <a:ext cx="6281235" cy="62089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30140" y="330200"/>
            <a:ext cx="22350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Inuktitut Voice</a:t>
            </a:r>
          </a:p>
          <a:p>
            <a:pPr algn="just"/>
            <a:r>
              <a:rPr lang="pl-PL" dirty="0" smtClean="0">
                <a:solidFill>
                  <a:srgbClr val="000000"/>
                </a:solidFill>
                <a:latin typeface="Century Gothic"/>
                <a:cs typeface="Century Gothic"/>
                <a:hlinkClick r:id="rId4"/>
              </a:rPr>
              <a:t>www.isuma.tv/Inuktitutvoice</a:t>
            </a:r>
            <a:endParaRPr lang="en-US" dirty="0" smtClean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67802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6-06 at 4.07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17100" cy="6946900"/>
          </a:xfrm>
          <a:prstGeom prst="rect">
            <a:avLst/>
          </a:prstGeom>
        </p:spPr>
      </p:pic>
      <p:pic>
        <p:nvPicPr>
          <p:cNvPr id="2" name="Picture 1" descr="Screen shot 2012-06-07 at 12.11.4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67" y="381000"/>
            <a:ext cx="6136090" cy="6182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30140" y="330200"/>
            <a:ext cx="223507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Inuktitut Voice</a:t>
            </a:r>
          </a:p>
          <a:p>
            <a:pPr algn="just"/>
            <a:r>
              <a:rPr lang="pl-PL" dirty="0" smtClean="0">
                <a:solidFill>
                  <a:srgbClr val="000000"/>
                </a:solidFill>
                <a:latin typeface="Century Gothic"/>
                <a:cs typeface="Century Gothic"/>
                <a:hlinkClick r:id="rId4"/>
              </a:rPr>
              <a:t>www.isuma.tv/Inuktitutvoice</a:t>
            </a:r>
            <a:endParaRPr lang="pl-PL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r"/>
            <a:endParaRPr lang="en-US" sz="14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r"/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…</a:t>
            </a:r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continuation 2 of </a:t>
            </a:r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2</a:t>
            </a:r>
            <a:endParaRPr lang="en-US" dirty="0" smtClean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85468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6-06 at 4.07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17100" cy="6946900"/>
          </a:xfrm>
          <a:prstGeom prst="rect">
            <a:avLst/>
          </a:prstGeom>
        </p:spPr>
      </p:pic>
      <p:pic>
        <p:nvPicPr>
          <p:cNvPr id="2" name="Picture 1" descr="Screen shot 2012-06-07 at 12.04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71" y="272142"/>
            <a:ext cx="6258710" cy="58964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30140" y="330200"/>
            <a:ext cx="22350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Most Recent News</a:t>
            </a:r>
          </a:p>
          <a:p>
            <a:pPr algn="just"/>
            <a:r>
              <a:rPr lang="pl-PL" dirty="0" smtClean="0">
                <a:solidFill>
                  <a:srgbClr val="000000"/>
                </a:solidFill>
                <a:latin typeface="Century Gothic"/>
                <a:cs typeface="Century Gothic"/>
                <a:hlinkClick r:id="rId4"/>
              </a:rPr>
              <a:t>www.isuma.tv/DID-news-alert</a:t>
            </a:r>
            <a:endParaRPr lang="en-US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5024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6-06 at 4.07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17100" cy="6946900"/>
          </a:xfrm>
          <a:prstGeom prst="rect">
            <a:avLst/>
          </a:prstGeom>
        </p:spPr>
      </p:pic>
      <p:pic>
        <p:nvPicPr>
          <p:cNvPr id="2" name="Picture 1" descr="Screen shot 2012-06-07 at 12.06.1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11" y="390072"/>
            <a:ext cx="6233583" cy="6032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30140" y="330200"/>
            <a:ext cx="223507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Most </a:t>
            </a:r>
            <a:r>
              <a:rPr lang="en-US" b="1" dirty="0">
                <a:solidFill>
                  <a:srgbClr val="000000"/>
                </a:solidFill>
                <a:latin typeface="Century Gothic"/>
                <a:cs typeface="Century Gothic"/>
              </a:rPr>
              <a:t>Recent News</a:t>
            </a:r>
          </a:p>
          <a:p>
            <a:pPr algn="just"/>
            <a:r>
              <a:rPr lang="pl-PL" dirty="0" smtClean="0">
                <a:solidFill>
                  <a:srgbClr val="000000"/>
                </a:solidFill>
                <a:latin typeface="Century Gothic"/>
                <a:cs typeface="Century Gothic"/>
                <a:hlinkClick r:id="rId4"/>
              </a:rPr>
              <a:t>www.isuma.tv/DID-news-alert</a:t>
            </a:r>
            <a:endParaRPr lang="pl-PL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r"/>
            <a:endParaRPr lang="en-US" sz="14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r"/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…</a:t>
            </a:r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continuation 2 of 2</a:t>
            </a:r>
          </a:p>
          <a:p>
            <a:pPr algn="just"/>
            <a:endParaRPr lang="en-US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39775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6-06 at 4.07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17100" cy="6946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30140" y="330200"/>
            <a:ext cx="20955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News Alert</a:t>
            </a:r>
            <a:endParaRPr lang="en-US" b="1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just"/>
            <a:r>
              <a:rPr lang="en-US" dirty="0" smtClean="0">
                <a:solidFill>
                  <a:srgbClr val="000000"/>
                </a:solidFill>
                <a:latin typeface="Century Gothic"/>
                <a:cs typeface="Century Gothic"/>
                <a:hlinkClick r:id="rId4"/>
              </a:rPr>
              <a:t>Mining and Caribou Impact</a:t>
            </a:r>
            <a:endParaRPr lang="en-US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pic>
        <p:nvPicPr>
          <p:cNvPr id="3" name="Picture 2" descr="Screen shot 2012-06-07 at 12.32.49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24" y="330200"/>
            <a:ext cx="6132203" cy="586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160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6-06 at 4.07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17100" cy="6946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30140" y="330200"/>
            <a:ext cx="20955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News Alert</a:t>
            </a:r>
            <a:endParaRPr lang="en-US" b="1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just"/>
            <a:r>
              <a:rPr lang="en-US" dirty="0" smtClean="0">
                <a:solidFill>
                  <a:srgbClr val="000000"/>
                </a:solidFill>
                <a:latin typeface="Century Gothic"/>
                <a:cs typeface="Century Gothic"/>
                <a:hlinkClick r:id="rId4"/>
              </a:rPr>
              <a:t>Review Agencies submit final comments</a:t>
            </a:r>
            <a:endParaRPr lang="en-US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pic>
        <p:nvPicPr>
          <p:cNvPr id="6" name="Picture 5" descr="Screen shot 2012-06-07 at 2.20.37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81" y="330200"/>
            <a:ext cx="6172168" cy="605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726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6-06 at 4.07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17100" cy="6946900"/>
          </a:xfrm>
          <a:prstGeom prst="rect">
            <a:avLst/>
          </a:prstGeom>
        </p:spPr>
      </p:pic>
      <p:pic>
        <p:nvPicPr>
          <p:cNvPr id="8" name="Picture 7" descr="Screen shot 2012-06-07 at 11.32.0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69" y="330200"/>
            <a:ext cx="6315558" cy="61740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30140" y="330200"/>
            <a:ext cx="2235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Homepage</a:t>
            </a:r>
          </a:p>
          <a:p>
            <a:pPr algn="just"/>
            <a:r>
              <a:rPr lang="pl-PL" dirty="0" smtClean="0">
                <a:solidFill>
                  <a:srgbClr val="000000"/>
                </a:solidFill>
                <a:latin typeface="Century Gothic"/>
                <a:cs typeface="Century Gothic"/>
                <a:hlinkClick r:id="rId4"/>
              </a:rPr>
              <a:t>www.isuma.tv/DID</a:t>
            </a:r>
            <a:endParaRPr lang="en-US" dirty="0" smtClean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42149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6-06 at 4.07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17100" cy="6946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143789"/>
            <a:ext cx="972026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entury Gothic"/>
                <a:cs typeface="Century Gothic"/>
              </a:rPr>
              <a:t>Digital Indigenous Democracy</a:t>
            </a:r>
          </a:p>
        </p:txBody>
      </p:sp>
      <p:pic>
        <p:nvPicPr>
          <p:cNvPr id="6" name="Picture 5" descr="century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960" y="2003612"/>
            <a:ext cx="3400122" cy="11231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6837" y="5728565"/>
            <a:ext cx="9720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00"/>
                </a:solidFill>
                <a:latin typeface="Century Gothic"/>
                <a:cs typeface="Century Gothic"/>
                <a:hlinkClick r:id="rId4"/>
              </a:rPr>
              <a:t>www.isuma.tv</a:t>
            </a:r>
            <a:r>
              <a:rPr lang="en-US" sz="2800" dirty="0" smtClean="0">
                <a:solidFill>
                  <a:srgbClr val="000000"/>
                </a:solidFill>
                <a:latin typeface="Century Gothic"/>
                <a:cs typeface="Century Gothic"/>
                <a:hlinkClick r:id="rId4"/>
              </a:rPr>
              <a:t>/DID</a:t>
            </a:r>
            <a:endParaRPr lang="en-US" sz="28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21149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6-06 at 4.07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72" y="-45355"/>
            <a:ext cx="9817100" cy="6946900"/>
          </a:xfrm>
          <a:prstGeom prst="rect">
            <a:avLst/>
          </a:prstGeom>
        </p:spPr>
      </p:pic>
      <p:pic>
        <p:nvPicPr>
          <p:cNvPr id="3" name="Picture 2" descr="Screen shot 2012-06-07 at 11.41.0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09" y="380999"/>
            <a:ext cx="5819685" cy="61504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30140" y="330200"/>
            <a:ext cx="223507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Homepage </a:t>
            </a:r>
          </a:p>
          <a:p>
            <a:pPr algn="just"/>
            <a:r>
              <a:rPr lang="pl-PL" dirty="0" smtClean="0">
                <a:solidFill>
                  <a:srgbClr val="000000"/>
                </a:solidFill>
                <a:latin typeface="Century Gothic"/>
                <a:cs typeface="Century Gothic"/>
                <a:hlinkClick r:id="rId4"/>
              </a:rPr>
              <a:t>www.isuma.tv/DID</a:t>
            </a:r>
            <a:endParaRPr lang="en-US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r"/>
            <a:endParaRPr lang="en-US" sz="14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r"/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…</a:t>
            </a:r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continuation 2 of 3</a:t>
            </a:r>
          </a:p>
          <a:p>
            <a:pPr algn="just"/>
            <a:endParaRPr lang="en-US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84411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6-06 at 4.07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17100" cy="6946900"/>
          </a:xfrm>
          <a:prstGeom prst="rect">
            <a:avLst/>
          </a:prstGeom>
        </p:spPr>
      </p:pic>
      <p:pic>
        <p:nvPicPr>
          <p:cNvPr id="2" name="Picture 1" descr="Screen shot 2012-06-07 at 11.39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78" y="390071"/>
            <a:ext cx="5829475" cy="61537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30140" y="330200"/>
            <a:ext cx="22350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Homepage </a:t>
            </a:r>
          </a:p>
          <a:p>
            <a:pPr algn="just"/>
            <a:r>
              <a:rPr lang="pl-PL" dirty="0" smtClean="0">
                <a:solidFill>
                  <a:srgbClr val="000000"/>
                </a:solidFill>
                <a:latin typeface="Century Gothic"/>
                <a:cs typeface="Century Gothic"/>
                <a:hlinkClick r:id="rId4"/>
              </a:rPr>
              <a:t>www.isuma.tv/DID</a:t>
            </a:r>
            <a:endParaRPr lang="en-US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r"/>
            <a:endParaRPr lang="en-US" sz="14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r"/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…</a:t>
            </a:r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continuation 3 of </a:t>
            </a:r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3</a:t>
            </a:r>
            <a:endParaRPr lang="en-US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09914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6-06 at 4.07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17100" cy="6946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30140" y="330200"/>
            <a:ext cx="22350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Summary Introduction</a:t>
            </a:r>
            <a:endParaRPr lang="en-US" b="1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just"/>
            <a:r>
              <a:rPr lang="es-ES_tradnl" dirty="0" smtClean="0">
                <a:solidFill>
                  <a:srgbClr val="000000"/>
                </a:solidFill>
                <a:latin typeface="Century Gothic"/>
                <a:cs typeface="Century Gothic"/>
                <a:hlinkClick r:id="rId3"/>
              </a:rPr>
              <a:t>Zacharias Kunuk Intervention</a:t>
            </a:r>
            <a:endParaRPr lang="pl-PL" dirty="0" smtClean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pic>
        <p:nvPicPr>
          <p:cNvPr id="2" name="Picture 1" descr="Screen shot 2012-06-07 at 1.41.4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63" y="330200"/>
            <a:ext cx="6205034" cy="625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15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6-06 at 4.07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17100" cy="6946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30140" y="330200"/>
            <a:ext cx="22350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Video </a:t>
            </a:r>
            <a:r>
              <a:rPr lang="en-US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Interviews</a:t>
            </a:r>
            <a:endParaRPr lang="en-US" b="1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just"/>
            <a:r>
              <a:rPr lang="tr-TR" dirty="0" smtClean="0">
                <a:solidFill>
                  <a:srgbClr val="000000"/>
                </a:solidFill>
                <a:latin typeface="Century Gothic"/>
                <a:cs typeface="Century Gothic"/>
                <a:hlinkClick r:id="rId3"/>
              </a:rPr>
              <a:t>Rebecca Malliki Part 1</a:t>
            </a:r>
            <a:endParaRPr lang="pl-PL" dirty="0" smtClean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pic>
        <p:nvPicPr>
          <p:cNvPr id="6" name="Picture 5" descr="Screen shot 2012-06-07 at 12.26.0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24" y="330200"/>
            <a:ext cx="6043885" cy="610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635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6-06 at 4.07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17100" cy="6946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30140" y="330200"/>
            <a:ext cx="22350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Video </a:t>
            </a:r>
            <a:r>
              <a:rPr lang="en-US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Interviews</a:t>
            </a:r>
            <a:endParaRPr lang="en-US" b="1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just"/>
            <a:r>
              <a:rPr lang="hu-HU" dirty="0" smtClean="0">
                <a:solidFill>
                  <a:srgbClr val="000000"/>
                </a:solidFill>
                <a:latin typeface="Century Gothic"/>
                <a:cs typeface="Century Gothic"/>
                <a:hlinkClick r:id="rId3"/>
              </a:rPr>
              <a:t>Steve Sarpinak Part 1</a:t>
            </a:r>
            <a:endParaRPr lang="pl-PL" dirty="0" smtClean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pic>
        <p:nvPicPr>
          <p:cNvPr id="2" name="Picture 1" descr="Screen shot 2012-06-07 at 1.45.1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36" y="330201"/>
            <a:ext cx="5834916" cy="616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796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6-06 at 4.07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17100" cy="6946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30140" y="330200"/>
            <a:ext cx="22350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Personal Videos </a:t>
            </a:r>
            <a:endParaRPr lang="en-US" b="1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just"/>
            <a:r>
              <a:rPr lang="en-US" dirty="0" smtClean="0">
                <a:solidFill>
                  <a:srgbClr val="000000"/>
                </a:solidFill>
                <a:latin typeface="Century Gothic"/>
                <a:cs typeface="Century Gothic"/>
                <a:hlinkClick r:id="rId3"/>
              </a:rPr>
              <a:t>At the floe edge with Zacharias Kunuk</a:t>
            </a:r>
            <a:endParaRPr lang="en-US" dirty="0" smtClean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pic>
        <p:nvPicPr>
          <p:cNvPr id="3" name="Picture 2" descr="Screen shot 2012-06-07 at 1.51.0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27" y="330200"/>
            <a:ext cx="6347103" cy="596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411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6-06 at 4.07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17100" cy="6946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30140" y="330200"/>
            <a:ext cx="22350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Personal Videos </a:t>
            </a:r>
            <a:endParaRPr lang="en-US" b="1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just"/>
            <a:r>
              <a:rPr lang="en-US" dirty="0" smtClean="0">
                <a:solidFill>
                  <a:srgbClr val="000000"/>
                </a:solidFill>
                <a:latin typeface="Century Gothic"/>
                <a:cs typeface="Century Gothic"/>
                <a:hlinkClick r:id="rId3"/>
              </a:rPr>
              <a:t>Emile Immaroitok 1960's</a:t>
            </a:r>
            <a:endParaRPr lang="en-US" dirty="0" smtClean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pic>
        <p:nvPicPr>
          <p:cNvPr id="5" name="Picture 4" descr="Screen shot 2012-06-07 at 1.58.5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35" y="330200"/>
            <a:ext cx="6032102" cy="615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364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1315</TotalTime>
  <Words>167</Words>
  <Application>Microsoft Macintosh PowerPoint</Application>
  <PresentationFormat>Custom</PresentationFormat>
  <Paragraphs>51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Gabriela Gamez</dc:creator>
  <cp:lastModifiedBy>Gabriela Gamez</cp:lastModifiedBy>
  <cp:revision>151</cp:revision>
  <cp:lastPrinted>2012-06-07T18:28:51Z</cp:lastPrinted>
  <dcterms:created xsi:type="dcterms:W3CDTF">2011-01-27T15:29:18Z</dcterms:created>
  <dcterms:modified xsi:type="dcterms:W3CDTF">2012-06-07T18:38:27Z</dcterms:modified>
</cp:coreProperties>
</file>